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6" r:id="rId12"/>
    <p:sldId id="265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B0031"/>
    <a:srgbClr val="006F9D"/>
    <a:srgbClr val="2EA061"/>
    <a:srgbClr val="35C611"/>
    <a:srgbClr val="07E8F6"/>
    <a:srgbClr val="FFBE06"/>
    <a:srgbClr val="A167A4"/>
    <a:srgbClr val="1F5480"/>
    <a:srgbClr val="2A2F4D"/>
    <a:srgbClr val="2E2C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34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66165" y="383056"/>
            <a:ext cx="8220635" cy="6116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1%83%D0%BB%D1%8C%D1%82%D1%83%D1%80%D0%BE%D0%BB%D0%BE%D0%B3%D0%B8%D1%8F" TargetMode="External"/><Relationship Id="rId2" Type="http://schemas.openxmlformats.org/officeDocument/2006/relationships/hyperlink" Target="https://ru.wikipedia.org/wiki/%D0%A4%D0%B8%D0%BB%D0%BE%D0%BB%D0%BE%D0%B3%D0%B8%D1%8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ru.wikipedia.org/wiki/%D0%98%D1%81%D0%BA%D1%83%D1%81%D1%81%D1%82%D0%B2%D0%BE%D0%B2%D0%B5%D0%B4%D0%B5%D0%BD%D0%B8%D0%B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66850" y="1267510"/>
            <a:ext cx="6400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профессиональной пробы: «Учитель»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7976" y="4977110"/>
            <a:ext cx="5734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программы: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Солопова Наталья Михайловна, учитель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высшей категории МБОУ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Добрянская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 №3»</a:t>
            </a:r>
          </a:p>
        </p:txBody>
      </p:sp>
    </p:spTree>
    <p:extLst>
      <p:ext uri="{BB962C8B-B14F-4D97-AF65-F5344CB8AC3E}">
        <p14:creationId xmlns:p14="http://schemas.microsoft.com/office/powerpoint/2010/main" xmlns="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7497" y="1421964"/>
            <a:ext cx="6791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профессиональных знаний (место работы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497" y="2150418"/>
            <a:ext cx="4955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реимущества профессии;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7497" y="2469893"/>
            <a:ext cx="6666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оминирующие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 профессии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7497" y="3180396"/>
            <a:ext cx="6315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предъявляет данная профессия к работнику (способности и качества личности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7497" y="4394535"/>
            <a:ext cx="6131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получают люди, работающие по данной профессии;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7497" y="5147100"/>
            <a:ext cx="4820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едицинские противопоказания;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7497" y="5608765"/>
            <a:ext cx="5931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 занятие педагогической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7497" y="763458"/>
            <a:ext cx="6131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содержания программы: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652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55576" y="571342"/>
            <a:ext cx="7704856" cy="12961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88094" y="803915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9-й класс: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профильная подготовка, выбор будущего профиля, предметов для данного профиля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9647" y="2506350"/>
            <a:ext cx="4562433" cy="13044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57658" y="3112755"/>
            <a:ext cx="4526227" cy="124255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00200" y="2865073"/>
            <a:ext cx="3244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10-й класс: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социально-гуманитарный профиль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080" y="3244814"/>
            <a:ext cx="3715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СПО- получение среднего специального образования.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22460" y="5246913"/>
            <a:ext cx="5239241" cy="15121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133649" y="564905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ВУЗ- получение высшего образования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1824287">
            <a:off x="2434997" y="1888163"/>
            <a:ext cx="252028" cy="633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9867416">
            <a:off x="6026053" y="1878865"/>
            <a:ext cx="279569" cy="1254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20919813">
            <a:off x="2762455" y="3888754"/>
            <a:ext cx="337839" cy="14733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810749">
            <a:off x="5795655" y="4420926"/>
            <a:ext cx="280081" cy="804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617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4376" y="858869"/>
            <a:ext cx="748665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Практическая часть и ожидаемый результат: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обучающиеся попробуют себя в роли  учителя, классного руководителя и т.п.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выполнят следующие виды работ:  </a:t>
            </a:r>
            <a:r>
              <a:rPr lang="ru-RU" altLang="ru-RU" sz="2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азработают фрагмент конспекта мероприятия (занятия) и проведут  занятие для участников профильных проб. Участники выступят и в роли учеников, и в роли экспертов.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составят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профессиограмму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заполнят рефлексивные дневники,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проанализируют предметный результат.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02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6775" y="876300"/>
            <a:ext cx="6943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Рефлексивное праздничное мероприятие: «Елка будущих профессий»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990" y="2034629"/>
            <a:ext cx="5549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 «Трансформация мечты в цели»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46928" y="3034754"/>
            <a:ext cx="5488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класс «Атлас новых профессий»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6775" y="4053958"/>
            <a:ext cx="48242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рефлексивной таблицы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59492" y="5201424"/>
            <a:ext cx="5362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итогов. Планы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Двойная стрелка вверх/вниз 7"/>
          <p:cNvSpPr/>
          <p:nvPr/>
        </p:nvSpPr>
        <p:spPr>
          <a:xfrm>
            <a:off x="3400425" y="2496294"/>
            <a:ext cx="338137" cy="66600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4876799" y="3496419"/>
            <a:ext cx="338137" cy="66600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верх/вниз 9"/>
          <p:cNvSpPr/>
          <p:nvPr/>
        </p:nvSpPr>
        <p:spPr>
          <a:xfrm>
            <a:off x="3333645" y="4560301"/>
            <a:ext cx="338137" cy="66600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5349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¡Ð¿Ð°ÑÐ¸Ð±Ð¾ Ð·Ð° Ð²Ð½Ð¸Ð¼Ð°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1438"/>
            <a:ext cx="9239249" cy="692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276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475" y="828675"/>
            <a:ext cx="424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49" y="1497390"/>
            <a:ext cx="69818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человек не знает, к какой пристани он держит путь, для него ни один ветер не будет попутным»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Сенека (римский философ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правильности выбора будущей профессии зависит душевное равновесие и материальное благополучие во взрослой жизни. Неправильный выбор профессии приводит к тому, что многие взрослые оказываются недовольны выбранной сферой деятельности, и как следствие - уровнем и качеством своей жизни, степенью профессиональной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своим социальным статусом.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90290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0624" y="523786"/>
            <a:ext cx="65436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представление о выборе профессии, соответствующей социально-гуманитарному профилю обучения. </a:t>
            </a:r>
          </a:p>
        </p:txBody>
      </p:sp>
      <p:pic>
        <p:nvPicPr>
          <p:cNvPr id="1026" name="Picture 2" descr="C:\Users\Алена\Desktop\depositphotos_12146383-stock-photo-circle-of-with-l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633663"/>
            <a:ext cx="428625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3950" y="605641"/>
            <a:ext cx="67246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обучающихся: 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группы учащихся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9-х классов, ориентированные на дальнейшее обучение по данному профилю.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в учебной группе: 10–15 человек.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программы: 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реализуется один раз в четверть в рамках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дня;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пробы: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062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725" y="612845"/>
            <a:ext cx="686752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ичностные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формирование готовности и способности обучающихся к осознанному выбору и построению дальнейшей индивидуальной траектории образования для ориентирования в мире профессий и профессиональных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формирование активной позиции при решении задач в области социальных отношений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самостоятельно планировать пути достижения целей,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альтернативные, осознанно выбирать наиболее эффективные способы решения учебных и познавательных задач и др.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51321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450" y="565994"/>
            <a:ext cx="671512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 мире существует более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7000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профессий. Однако популярностью пользуются только несколько сотен из них. Причем, список «престижных» профессий ежегодно меняется и у каждого региона он свой.  Разобраться в этом море занятий, специальностей и навыков тяжело, но возможно!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определив будущую профессию,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смогут правильно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профиль обучения в 10-11-м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классе, а в дальнейшем и учреждение профессионального образования, овладеть такой профессией,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будет для них: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привлекательна;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соответствовала бы их способностям;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 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пользовалась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спросом на рынке труда.</a:t>
            </a:r>
          </a:p>
        </p:txBody>
      </p:sp>
      <p:pic>
        <p:nvPicPr>
          <p:cNvPr id="4" name="Picture 2" descr="http://jobresource.ru/wp-content/uploads/2016/07/%D0%9A%D0%B0%D0%BA%D0%B8%D0%B5-%D0%BF%D1%80%D0%BE%D1%84%D0%B5%D1%81%D1%81%D0%B8%D0%B8-%D0%B1%D1%83%D0%B4%D1%83%D1%82-%D0%B2%D0%BE%D1%81%D1%82%D1%80%D0%B5%D0%B1%D0%BE%D0%B2%D0%B0%D0%BD%D1%8B-%D0%B2-%D0%B1%D1%83%D0%B4%D1%83%D1%89%D0%B5%D0%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7776" y="4203782"/>
            <a:ext cx="3983934" cy="248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543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900igr.net/up/datas/135687/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5911"/>
            <a:ext cx="9143999" cy="675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507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959614"/>
            <a:ext cx="79819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профессии по Климову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"Человек-человек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относится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классу творческих (эвристических), т.к. приятие решения в каждой отдельной ситуации требует индивидуального подхода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главный, ведущий предмет труда - люди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Профессии: врач, учитель, психолог, парикмахер, экскурсовод, менеджер, руководитель художественного коллектива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418495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00" y="476672"/>
            <a:ext cx="82573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«Учительство - это искусство, труд не менее творческий, чем труд писателя или композитора, но более тяжёлый и ответственный. Учитель обращается к душе человеческой впрямую. Воспитывает личностью своей, своими знаниями и любовью, своим отношением к миру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Лихачёв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Филология"/>
              </a:rPr>
              <a:t>филолог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Культурология"/>
              </a:rPr>
              <a:t>культуролог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Искусствоведение"/>
              </a:rPr>
              <a:t>искусствовед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филологических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профессор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s://www.ridus.ru/images/2016/11/29/507365/large_1ce30daba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9614" y="3519636"/>
            <a:ext cx="4854386" cy="333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32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400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pk</cp:lastModifiedBy>
  <cp:revision>57</cp:revision>
  <dcterms:created xsi:type="dcterms:W3CDTF">2018-09-04T12:10:47Z</dcterms:created>
  <dcterms:modified xsi:type="dcterms:W3CDTF">2019-02-13T11:19:06Z</dcterms:modified>
</cp:coreProperties>
</file>